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BF7"/>
    <a:srgbClr val="D5A6F8"/>
    <a:srgbClr val="5AB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>
        <p:scale>
          <a:sx n="30" d="100"/>
          <a:sy n="30" d="100"/>
        </p:scale>
        <p:origin x="1488" y="-29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2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3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7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1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2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2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3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0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1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9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1C43-7477-423A-A623-8CA0609E748F}" type="datetimeFigureOut">
              <a:rPr lang="en-US" smtClean="0"/>
              <a:t>22-Feb-23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E6CA-D2C5-4C14-8D54-D27111EDE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3962D837-41B5-4F1A-8DBF-AAA1EBD22A09}"/>
              </a:ext>
            </a:extLst>
          </p:cNvPr>
          <p:cNvSpPr/>
          <p:nvPr/>
        </p:nvSpPr>
        <p:spPr>
          <a:xfrm>
            <a:off x="0" y="-55376"/>
            <a:ext cx="32399288" cy="4325601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8" name="Hexagon 57">
            <a:extLst>
              <a:ext uri="{FF2B5EF4-FFF2-40B4-BE49-F238E27FC236}">
                <a16:creationId xmlns:a16="http://schemas.microsoft.com/office/drawing/2014/main" id="{E3571B56-6516-3E7A-5E64-A3ABFE2EF732}"/>
              </a:ext>
            </a:extLst>
          </p:cNvPr>
          <p:cNvSpPr/>
          <p:nvPr/>
        </p:nvSpPr>
        <p:spPr>
          <a:xfrm>
            <a:off x="-1862710" y="-30488"/>
            <a:ext cx="19291500" cy="5593976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Hexagon 48">
            <a:extLst>
              <a:ext uri="{FF2B5EF4-FFF2-40B4-BE49-F238E27FC236}">
                <a16:creationId xmlns:a16="http://schemas.microsoft.com/office/drawing/2014/main" id="{B5C5A44E-E493-ED3C-9596-583F39E6191D}"/>
              </a:ext>
            </a:extLst>
          </p:cNvPr>
          <p:cNvSpPr/>
          <p:nvPr/>
        </p:nvSpPr>
        <p:spPr>
          <a:xfrm>
            <a:off x="16767038" y="-335096"/>
            <a:ext cx="16470954" cy="5593976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6621A349-EDD2-DFDD-243E-D7471B9DCA79}"/>
              </a:ext>
            </a:extLst>
          </p:cNvPr>
          <p:cNvSpPr/>
          <p:nvPr/>
        </p:nvSpPr>
        <p:spPr>
          <a:xfrm>
            <a:off x="17213298" y="-345735"/>
            <a:ext cx="16470954" cy="559397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F6325EF-B983-173C-651E-9C5CA26B430B}"/>
              </a:ext>
            </a:extLst>
          </p:cNvPr>
          <p:cNvSpPr/>
          <p:nvPr/>
        </p:nvSpPr>
        <p:spPr>
          <a:xfrm>
            <a:off x="647700" y="6909140"/>
            <a:ext cx="30859069" cy="341399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1A3D53-1C2C-ECFC-F99E-C2524606DCE3}"/>
              </a:ext>
            </a:extLst>
          </p:cNvPr>
          <p:cNvSpPr/>
          <p:nvPr/>
        </p:nvSpPr>
        <p:spPr>
          <a:xfrm>
            <a:off x="0" y="2366683"/>
            <a:ext cx="32399288" cy="4840942"/>
          </a:xfrm>
          <a:prstGeom prst="rect">
            <a:avLst/>
          </a:prstGeom>
          <a:solidFill>
            <a:srgbClr val="D09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22">
            <a:extLst>
              <a:ext uri="{FF2B5EF4-FFF2-40B4-BE49-F238E27FC236}">
                <a16:creationId xmlns:a16="http://schemas.microsoft.com/office/drawing/2014/main" id="{63B7CE40-14B7-9CE4-02B6-5BF2FA9E9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1111" y="2222110"/>
            <a:ext cx="25337066" cy="2878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h-TH" sz="7000" b="1" dirty="0">
                <a:solidFill>
                  <a:srgbClr val="002060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ชื่อเรื่องภาษาไทย</a:t>
            </a:r>
            <a:endParaRPr lang="en-GB" sz="7000" b="1" dirty="0">
              <a:solidFill>
                <a:srgbClr val="002060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  <a:p>
            <a:pPr algn="ctr" eaLnBrk="1" hangingPunct="1"/>
            <a:r>
              <a:rPr lang="en-US" sz="6000" b="1" dirty="0">
                <a:solidFill>
                  <a:srgbClr val="002060"/>
                </a:solidFill>
                <a:latin typeface="+mj-lt"/>
                <a:cs typeface="TH Baijam" panose="02000506000000020004" pitchFamily="2" charset="-34"/>
              </a:rPr>
              <a:t>Topic</a:t>
            </a:r>
          </a:p>
        </p:txBody>
      </p:sp>
      <p:sp>
        <p:nvSpPr>
          <p:cNvPr id="6" name="Text Box 123">
            <a:extLst>
              <a:ext uri="{FF2B5EF4-FFF2-40B4-BE49-F238E27FC236}">
                <a16:creationId xmlns:a16="http://schemas.microsoft.com/office/drawing/2014/main" id="{1710BAE0-6253-3099-3CB0-3F48CB493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093" y="4680273"/>
            <a:ext cx="21117102" cy="222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h-TH" sz="6000" b="1" dirty="0">
                <a:solidFill>
                  <a:srgbClr val="002060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ชื่อผู้ทำวิจัย</a:t>
            </a:r>
            <a:endParaRPr lang="en-US" sz="5400" b="1" baseline="30000" dirty="0">
              <a:solidFill>
                <a:srgbClr val="002060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 eaLnBrk="1" hangingPunct="1"/>
            <a:r>
              <a:rPr lang="th-TH" sz="5400" dirty="0">
                <a:solidFill>
                  <a:srgbClr val="002060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หน่วยงานที่สังกัด</a:t>
            </a:r>
            <a:endParaRPr lang="en-US" sz="5400" dirty="0">
              <a:solidFill>
                <a:srgbClr val="002060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2" name="Text Box 189">
            <a:extLst>
              <a:ext uri="{FF2B5EF4-FFF2-40B4-BE49-F238E27FC236}">
                <a16:creationId xmlns:a16="http://schemas.microsoft.com/office/drawing/2014/main" id="{C745E1A8-75E1-F0E9-5321-FEFB732E3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645" y="8904112"/>
            <a:ext cx="8407576" cy="11123457"/>
          </a:xfrm>
          <a:prstGeom prst="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25C2FB-8E63-9E5D-EB57-8438F575C8FD}"/>
              </a:ext>
            </a:extLst>
          </p:cNvPr>
          <p:cNvSpPr/>
          <p:nvPr/>
        </p:nvSpPr>
        <p:spPr>
          <a:xfrm>
            <a:off x="1270645" y="8012565"/>
            <a:ext cx="8407576" cy="89154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th-TH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บทคัดย่อ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8073F2-02EF-6585-776C-83FEFC86B387}"/>
              </a:ext>
            </a:extLst>
          </p:cNvPr>
          <p:cNvSpPr/>
          <p:nvPr/>
        </p:nvSpPr>
        <p:spPr>
          <a:xfrm>
            <a:off x="1270645" y="20708772"/>
            <a:ext cx="8407576" cy="89154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th-TH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หลักการและเหตุผล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15" name="Text Box 190">
            <a:extLst>
              <a:ext uri="{FF2B5EF4-FFF2-40B4-BE49-F238E27FC236}">
                <a16:creationId xmlns:a16="http://schemas.microsoft.com/office/drawing/2014/main" id="{16AC192E-A465-2F68-BC47-9EB3B2ED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645" y="21600319"/>
            <a:ext cx="8407576" cy="13647225"/>
          </a:xfrm>
          <a:prstGeom prst="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A1692-416B-6042-846B-01D05C3444D2}"/>
              </a:ext>
            </a:extLst>
          </p:cNvPr>
          <p:cNvSpPr/>
          <p:nvPr/>
        </p:nvSpPr>
        <p:spPr>
          <a:xfrm>
            <a:off x="1280755" y="36247179"/>
            <a:ext cx="8407576" cy="89154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th-TH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วัตถุประสงค์งานวิจัย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17" name="Text Box 190">
            <a:extLst>
              <a:ext uri="{FF2B5EF4-FFF2-40B4-BE49-F238E27FC236}">
                <a16:creationId xmlns:a16="http://schemas.microsoft.com/office/drawing/2014/main" id="{844B12E5-896A-1210-ED2E-B3239CD52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645" y="37138650"/>
            <a:ext cx="8407575" cy="2321047"/>
          </a:xfrm>
          <a:prstGeom prst="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thaiDist" eaLnBrk="1" hangingPunct="1"/>
            <a:endParaRPr lang="th-TH" sz="3200" dirty="0"/>
          </a:p>
          <a:p>
            <a:pPr algn="thaiDist" eaLnBrk="1" hangingPunct="1"/>
            <a:endParaRPr lang="th-TH" sz="3200" dirty="0"/>
          </a:p>
          <a:p>
            <a:pPr algn="thaiDist" eaLnBrk="1" hangingPunct="1"/>
            <a:endParaRPr lang="th-TH" sz="3200" dirty="0"/>
          </a:p>
          <a:p>
            <a:pPr algn="thaiDist" eaLnBrk="1" hangingPunct="1"/>
            <a:endParaRPr lang="th-TH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0D4550-0C37-D2FE-F8EE-1C56184D26D4}"/>
              </a:ext>
            </a:extLst>
          </p:cNvPr>
          <p:cNvSpPr/>
          <p:nvPr/>
        </p:nvSpPr>
        <p:spPr>
          <a:xfrm>
            <a:off x="10858499" y="7983193"/>
            <a:ext cx="10135229" cy="93202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th-TH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วิธีวิจัย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E6F35F-2E98-87A9-3EE6-A9455636C6CA}"/>
              </a:ext>
            </a:extLst>
          </p:cNvPr>
          <p:cNvSpPr/>
          <p:nvPr/>
        </p:nvSpPr>
        <p:spPr>
          <a:xfrm>
            <a:off x="10858499" y="20668291"/>
            <a:ext cx="10135229" cy="839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th-TH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ผลการวิจัยและอภิปรายผล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7987396-CECC-552C-2DB9-D9BC431C371E}"/>
              </a:ext>
            </a:extLst>
          </p:cNvPr>
          <p:cNvSpPr/>
          <p:nvPr/>
        </p:nvSpPr>
        <p:spPr>
          <a:xfrm>
            <a:off x="21851761" y="8023674"/>
            <a:ext cx="8407576" cy="89154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th-TH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บทสรุป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FB648DB-BD77-8A2D-C7DD-8D7678F72C4A}"/>
              </a:ext>
            </a:extLst>
          </p:cNvPr>
          <p:cNvSpPr/>
          <p:nvPr/>
        </p:nvSpPr>
        <p:spPr>
          <a:xfrm>
            <a:off x="21886249" y="24677948"/>
            <a:ext cx="8407576" cy="89154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th-TH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เอกสารอ้างอิง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29" name="Text Box 193">
            <a:extLst>
              <a:ext uri="{FF2B5EF4-FFF2-40B4-BE49-F238E27FC236}">
                <a16:creationId xmlns:a16="http://schemas.microsoft.com/office/drawing/2014/main" id="{CA049F39-BACB-79CB-6E25-F1582BA45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86249" y="38176717"/>
            <a:ext cx="8407576" cy="1336162"/>
          </a:xfrm>
          <a:prstGeom prst="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eaLnBrk="1" hangingPunct="1"/>
            <a:endParaRPr lang="en-GB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7E8E0F3-E94D-DFD8-376E-86357C103FDD}"/>
              </a:ext>
            </a:extLst>
          </p:cNvPr>
          <p:cNvSpPr/>
          <p:nvPr/>
        </p:nvSpPr>
        <p:spPr>
          <a:xfrm>
            <a:off x="21886249" y="37285170"/>
            <a:ext cx="8407576" cy="89154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th-TH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กิตติกรรมประกาศ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37" name="Text Box 193">
            <a:extLst>
              <a:ext uri="{FF2B5EF4-FFF2-40B4-BE49-F238E27FC236}">
                <a16:creationId xmlns:a16="http://schemas.microsoft.com/office/drawing/2014/main" id="{DAC26DE3-1D04-369B-FE73-288E9D911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499" y="21507491"/>
            <a:ext cx="10135229" cy="18079207"/>
          </a:xfrm>
          <a:prstGeom prst="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1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2" name="Text Box 189">
            <a:extLst>
              <a:ext uri="{FF2B5EF4-FFF2-40B4-BE49-F238E27FC236}">
                <a16:creationId xmlns:a16="http://schemas.microsoft.com/office/drawing/2014/main" id="{A64C90F0-DB66-BA0E-3DF5-B5126919F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8863630"/>
            <a:ext cx="10135230" cy="11123457"/>
          </a:xfrm>
          <a:prstGeom prst="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4" name="Text Box 189">
            <a:extLst>
              <a:ext uri="{FF2B5EF4-FFF2-40B4-BE49-F238E27FC236}">
                <a16:creationId xmlns:a16="http://schemas.microsoft.com/office/drawing/2014/main" id="{3108370E-52C6-DC9C-CC12-B018F8FCE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86249" y="8904111"/>
            <a:ext cx="8407576" cy="15432329"/>
          </a:xfrm>
          <a:prstGeom prst="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5" name="Text Box 189">
            <a:extLst>
              <a:ext uri="{FF2B5EF4-FFF2-40B4-BE49-F238E27FC236}">
                <a16:creationId xmlns:a16="http://schemas.microsoft.com/office/drawing/2014/main" id="{09E61F03-7854-428A-8971-F841917A0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86249" y="25569495"/>
            <a:ext cx="8407576" cy="11123457"/>
          </a:xfrm>
          <a:prstGeom prst="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 eaLnBrk="1" hangingPunct="1"/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4D75761A-8900-427B-A8F6-667182DF2D52}"/>
              </a:ext>
            </a:extLst>
          </p:cNvPr>
          <p:cNvSpPr txBox="1"/>
          <p:nvPr/>
        </p:nvSpPr>
        <p:spPr>
          <a:xfrm>
            <a:off x="816103" y="1206394"/>
            <a:ext cx="15261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The 14</a:t>
            </a:r>
            <a:r>
              <a:rPr lang="en-US" sz="4400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US" sz="4400" dirty="0">
                <a:solidFill>
                  <a:schemeClr val="bg1"/>
                </a:solidFill>
                <a:latin typeface="Arial Black" panose="020B0A04020102020204" pitchFamily="34" charset="0"/>
              </a:rPr>
              <a:t> National Science Research Conference</a:t>
            </a:r>
            <a:endParaRPr lang="th-TH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FBDA60A-D69E-4E5C-A7D7-531694C4BBAF}"/>
              </a:ext>
            </a:extLst>
          </p:cNvPr>
          <p:cNvPicPr/>
          <p:nvPr/>
        </p:nvPicPr>
        <p:blipFill rotWithShape="1">
          <a:blip r:embed="rId2"/>
          <a:srcRect l="5017" r="2166" b="40570"/>
          <a:stretch/>
        </p:blipFill>
        <p:spPr>
          <a:xfrm>
            <a:off x="18302398" y="423905"/>
            <a:ext cx="13876538" cy="172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4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30</Words>
  <Application>Microsoft Office PowerPoint</Application>
  <PresentationFormat>Custom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Cordia New</vt:lpstr>
      <vt:lpstr>RSU</vt:lpstr>
      <vt:lpstr>TH Baijam</vt:lpstr>
      <vt:lpstr>TH K2D July8</vt:lpstr>
      <vt:lpstr>TH Niramit AS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Kanida Sinmai</dc:creator>
  <cp:lastModifiedBy>pimpilar chankantham</cp:lastModifiedBy>
  <cp:revision>6</cp:revision>
  <dcterms:created xsi:type="dcterms:W3CDTF">2022-05-03T02:28:23Z</dcterms:created>
  <dcterms:modified xsi:type="dcterms:W3CDTF">2023-02-22T09:31:03Z</dcterms:modified>
</cp:coreProperties>
</file>